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hool\12\ICS\SUMMATIVE\img\tit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032978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"/>
    </mc:Choice>
    <mc:Fallback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143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Kevin does cool stuff, like </a:t>
            </a:r>
            <a:r>
              <a:rPr lang="en-US" sz="4000" dirty="0" err="1" smtClean="0">
                <a:latin typeface="Comic Sans MS" panose="030F0702030302020204" pitchFamily="66" charset="0"/>
              </a:rPr>
              <a:t>photoshopping</a:t>
            </a:r>
            <a:r>
              <a:rPr lang="en-US" sz="4000" dirty="0" smtClean="0">
                <a:latin typeface="Comic Sans MS" panose="030F0702030302020204" pitchFamily="66" charset="0"/>
              </a:rPr>
              <a:t> images and creating audio.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00116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Kevin will also come up with most of the story.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E:\School\12\ICS\SUMMATIVE\Bart_links_up_megaphon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12856"/>
            <a:ext cx="2514600" cy="18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200" y="4038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Kevin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50621" y="4203047"/>
            <a:ext cx="990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E:\School\12\ICS\SUMMATIVE\Bart_links_up_megaphones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24200"/>
            <a:ext cx="2514600" cy="18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1491" y="6400800"/>
            <a:ext cx="4581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Kevin: Lead Writer and Graphic Designer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1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7" grpId="0"/>
      <p:bldP spid="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Toads scream in mario kart 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78955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Game</a:t>
            </a:r>
            <a:endParaRPr lang="en-US" dirty="0"/>
          </a:p>
        </p:txBody>
      </p:sp>
      <p:pic>
        <p:nvPicPr>
          <p:cNvPr id="2050" name="Picture 2" descr="E:\School\12\ICS\SUMMATIVE\img\cast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58" y="1533525"/>
            <a:ext cx="60960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chool\12\ICS\SUMMATIVE\img\mariowalk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38" y="3429000"/>
            <a:ext cx="1755321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392524" y="3819525"/>
            <a:ext cx="1447800" cy="838200"/>
          </a:xfrm>
          <a:prstGeom prst="wedgeRoundRectCallout">
            <a:avLst>
              <a:gd name="adj1" fmla="val 89266"/>
              <a:gd name="adj2" fmla="val 230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Mama </a:t>
            </a:r>
            <a:r>
              <a:rPr lang="en-US" dirty="0" err="1" smtClean="0"/>
              <a:t>mia</a:t>
            </a:r>
            <a:r>
              <a:rPr lang="en-US" dirty="0" smtClean="0"/>
              <a:t> its-a toad</a:t>
            </a:r>
            <a:endParaRPr lang="en-US" dirty="0"/>
          </a:p>
        </p:txBody>
      </p:sp>
      <p:pic>
        <p:nvPicPr>
          <p:cNvPr id="2052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29">
            <a:off x="4437021" y="2574670"/>
            <a:ext cx="1103515" cy="11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29">
            <a:off x="3174800" y="1492878"/>
            <a:ext cx="766162" cy="7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075">
            <a:off x="6911402" y="3442491"/>
            <a:ext cx="633255" cy="6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498">
            <a:off x="1594840" y="5090299"/>
            <a:ext cx="841453" cy="84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29">
            <a:off x="5331880" y="1558777"/>
            <a:ext cx="4425733" cy="11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4756">
            <a:off x="6256926" y="4602266"/>
            <a:ext cx="1103515" cy="30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School\12\ICS\SUMMATIVE\img\bu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779">
            <a:off x="656553" y="1917330"/>
            <a:ext cx="1654516" cy="9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6099116"/>
            <a:ext cx="609600" cy="609600"/>
          </a:xfrm>
          <a:prstGeom prst="rect">
            <a:avLst/>
          </a:prstGeom>
        </p:spPr>
      </p:pic>
      <p:pic>
        <p:nvPicPr>
          <p:cNvPr id="6" name="Toads scream in mario kart 6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5495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3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3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3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Game</a:t>
            </a:r>
            <a:endParaRPr lang="en-US" dirty="0"/>
          </a:p>
        </p:txBody>
      </p:sp>
      <p:pic>
        <p:nvPicPr>
          <p:cNvPr id="3074" name="Picture 2" descr="E:\School\12\ICS\SUMMATIVE\img\wind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74805"/>
            <a:ext cx="40195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2672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Text area, containing story, description of player’s surroundings and options.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33600" y="5220563"/>
            <a:ext cx="990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4384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Image (maybe video clip?) relating to current story event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914253" y="3153728"/>
            <a:ext cx="118161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13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the Game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276600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Comic Sans MS" panose="030F0702030302020204" pitchFamily="66" charset="0"/>
              </a:rPr>
              <a:t>1. Finish it!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3" name="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795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the Game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2971800"/>
            <a:ext cx="632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Comic Sans MS" panose="030F0702030302020204" pitchFamily="66" charset="0"/>
              </a:rPr>
              <a:t>2. Best thing we’ve made so far!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E:\School\12\ICS\SUMMATIVE\blackj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577">
            <a:off x="366486" y="409208"/>
            <a:ext cx="376428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chool\12\ICS\SUMMATIVE\dangma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7945"/>
            <a:ext cx="3021296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School\12\ICS\SUMMATIVE\screen1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994">
            <a:off x="5931617" y="1428808"/>
            <a:ext cx="3125508" cy="23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School\12\ICS\SUMMATIVE\qui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258">
            <a:off x="-298918" y="4534490"/>
            <a:ext cx="3804118" cy="18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School\12\ICS\SUMMATIVE\screen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826">
            <a:off x="2121743" y="3151939"/>
            <a:ext cx="3505200" cy="177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School\12\ICS\SUMMATIVE\screen1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4066358"/>
            <a:ext cx="4038600" cy="3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School\12\ICS\SUMMATIVE\scree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725">
            <a:off x="6463930" y="4574768"/>
            <a:ext cx="3279552" cy="17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School\12\ICS\SUMMATIVE\img\titl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032978" cy="3956050"/>
          </a:xfrm>
          <a:prstGeom prst="rect">
            <a:avLst/>
          </a:prstGeom>
          <a:noFill/>
          <a:effectLst>
            <a:glow rad="1905000">
              <a:schemeClr val="bg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200" y="6207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0429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3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3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3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30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803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303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803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303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the Game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276600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Comic Sans MS" panose="030F0702030302020204" pitchFamily="66" charset="0"/>
              </a:rPr>
              <a:t>3. Scary!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E:\Personal\404 site\images\spoo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027996"/>
            <a:ext cx="2971799" cy="535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Personal\404 site\images\spoo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838200"/>
            <a:ext cx="2971799" cy="535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School\12\ICS\SUMMATIVE\180px-BooMP8Offici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572">
            <a:off x="1651614" y="1529550"/>
            <a:ext cx="5169088" cy="43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84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07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for the Game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905000"/>
            <a:ext cx="754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Comic Sans MS" panose="030F0702030302020204" pitchFamily="66" charset="0"/>
              </a:rPr>
              <a:t>1. Seems a little basic.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E:\School\12\ICS\SUMMATIVE\img\wind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845">
            <a:off x="1464409" y="3016708"/>
            <a:ext cx="2790443" cy="33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0" y="4495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Can be drawn in Paint.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999985" y="4953000"/>
            <a:ext cx="118161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76941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for the Game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2954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Comic Sans MS" panose="030F0702030302020204" pitchFamily="66" charset="0"/>
              </a:rPr>
              <a:t>2. Object Oriented Programming is evil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E:\School\12\ICS\SUMMATIVE\img\mario bla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759075"/>
            <a:ext cx="25717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School\12\ICS\SUMMATIVE\img\mari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763194"/>
            <a:ext cx="2628900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460342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CLASS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5211" y="499045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OBJECT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24200" y="4559300"/>
            <a:ext cx="1981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5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143000"/>
            <a:ext cx="754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Owen does most of the code, because he does it fast.</a:t>
            </a: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Owen: Lead Programmer</a:t>
            </a: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E:\School\12\ICS\SUMMATIVE\392150190692609109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4684612" cy="26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chool\12\ICS\SUMMATIVE\58233389142574353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38401" y="3742592"/>
            <a:ext cx="243840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School\12\ICS\SUMMATIVE\58233389142574353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64514" y="76200"/>
            <a:ext cx="243840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5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chn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323</TotalTime>
  <Words>146</Words>
  <Application>Microsoft Office PowerPoint</Application>
  <PresentationFormat>On-screen Show (4:3)</PresentationFormat>
  <Paragraphs>32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Technic</vt:lpstr>
      <vt:lpstr>PowerPoint Presentation</vt:lpstr>
      <vt:lpstr>Overview of the Game</vt:lpstr>
      <vt:lpstr>Overview of the Game</vt:lpstr>
      <vt:lpstr>Goals for the Game</vt:lpstr>
      <vt:lpstr>Goals for the Game</vt:lpstr>
      <vt:lpstr>Goals for the Game</vt:lpstr>
      <vt:lpstr>Concerns for the Game</vt:lpstr>
      <vt:lpstr>Concerns for the Game</vt:lpstr>
      <vt:lpstr>Roles</vt:lpstr>
      <vt:lpstr>Roles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OOP Practical Project</dc:title>
  <dc:creator>Krnic, Albert</dc:creator>
  <cp:lastModifiedBy>AutoBVT</cp:lastModifiedBy>
  <cp:revision>65</cp:revision>
  <dcterms:created xsi:type="dcterms:W3CDTF">2006-08-16T00:00:00Z</dcterms:created>
  <dcterms:modified xsi:type="dcterms:W3CDTF">2018-05-30T18:26:10Z</dcterms:modified>
</cp:coreProperties>
</file>